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0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embeddedFontLst>
    <p:embeddedFont>
      <p:font typeface="Montserrat"/>
      <p:regular r:id="rId18"/>
      <p:bold r:id="rId19"/>
      <p:italic r:id="rId20"/>
      <p:boldItalic r:id="rId21"/>
    </p:embeddedFont>
    <p:embeddedFont>
      <p:font typeface="Montserrat Light"/>
      <p:regular r:id="rId22"/>
      <p:bold r:id="rId23"/>
      <p:italic r:id="rId24"/>
      <p:boldItalic r:id="rId25"/>
    </p:embeddedFont>
    <p:embeddedFont>
      <p:font typeface="Montserrat ExtraBold"/>
      <p:bold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35">
          <p15:clr>
            <a:srgbClr val="A4A3A4"/>
          </p15:clr>
        </p15:guide>
        <p15:guide id="3" orient="horz" pos="567">
          <p15:clr>
            <a:srgbClr val="9AA0A6"/>
          </p15:clr>
        </p15:guide>
        <p15:guide id="4" orient="horz" pos="510">
          <p15:clr>
            <a:srgbClr val="9AA0A6"/>
          </p15:clr>
        </p15:guide>
        <p15:guide id="5" pos="1417">
          <p15:clr>
            <a:srgbClr val="9AA0A6"/>
          </p15:clr>
        </p15:guide>
        <p15:guide id="6" pos="4252">
          <p15:clr>
            <a:srgbClr val="9AA0A6"/>
          </p15:clr>
        </p15:guide>
        <p15:guide id="7" orient="horz" pos="2696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CDB3DE8E-3ED2-44C6-AB1D-23C80E409388}">
  <a:tblStyle styleId="{CDB3DE8E-3ED2-44C6-AB1D-23C80E409388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35"/>
        <p:guide pos="567" orient="horz"/>
        <p:guide pos="510" orient="horz"/>
        <p:guide pos="1417"/>
        <p:guide pos="4252"/>
        <p:guide pos="2696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italic.fntdata"/><Relationship Id="rId22" Type="http://schemas.openxmlformats.org/officeDocument/2006/relationships/font" Target="fonts/MontserratLight-regular.fntdata"/><Relationship Id="rId21" Type="http://schemas.openxmlformats.org/officeDocument/2006/relationships/font" Target="fonts/Montserrat-boldItalic.fntdata"/><Relationship Id="rId24" Type="http://schemas.openxmlformats.org/officeDocument/2006/relationships/font" Target="fonts/MontserratLight-italic.fntdata"/><Relationship Id="rId23" Type="http://schemas.openxmlformats.org/officeDocument/2006/relationships/font" Target="fonts/MontserratLigh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ExtraBold-bold.fntdata"/><Relationship Id="rId25" Type="http://schemas.openxmlformats.org/officeDocument/2006/relationships/font" Target="fonts/MontserratLight-boldItalic.fntdata"/><Relationship Id="rId27" Type="http://schemas.openxmlformats.org/officeDocument/2006/relationships/font" Target="fonts/MontserratExtraBold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Montserrat-bold.fntdata"/><Relationship Id="rId18" Type="http://schemas.openxmlformats.org/officeDocument/2006/relationships/font" Target="fonts/Montserrat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0fab69940_1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0fab69940_1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50fab69940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50fab69940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50fab69940_2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50fab69940_2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0fab69940_1_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0fab69940_1_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0fab69940_1_2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0fab69940_1_2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50fab69940_1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50fab69940_1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0fab69940_2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0fab69940_2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511433215e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511433215e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11433215e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511433215e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6b0bc79f8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6b0bc79f8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0fab69940_2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0fab69940_2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type="ctrTitle"/>
          </p:nvPr>
        </p:nvSpPr>
        <p:spPr>
          <a:xfrm>
            <a:off x="2302050" y="1223200"/>
            <a:ext cx="4539900" cy="26970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pic>
        <p:nvPicPr>
          <p:cNvPr id="54" name="Google Shape;5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Image background">
  <p:cSld name="BLANK_1">
    <p:bg>
      <p:bgPr>
        <a:solidFill>
          <a:srgbClr val="000000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2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  <p:pic>
        <p:nvPicPr>
          <p:cNvPr id="57" name="Google Shape;57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_2">
  <p:cSld name="TITLE_2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13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" name="Google Shape;60;p13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61" name="Google Shape;61;p13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62" name="Google Shape;62;p13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3" name="Google Shape;63;p13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64" name="Google Shape;64;p13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65" name="Google Shape;65;p13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66" name="Google Shape;66;p13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67" name="Google Shape;67;p13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9" name="Google Shape;69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ubtitle">
  <p:cSld name="TITLE_1">
    <p:bg>
      <p:bgPr>
        <a:gradFill>
          <a:gsLst>
            <a:gs pos="0">
              <a:srgbClr val="4050E5"/>
            </a:gs>
            <a:gs pos="100000">
              <a:srgbClr val="C833FF"/>
            </a:gs>
          </a:gsLst>
          <a:lin ang="5400700" scaled="0"/>
        </a:gra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3"/>
          <p:cNvSpPr txBox="1"/>
          <p:nvPr>
            <p:ph type="ctrTitle"/>
          </p:nvPr>
        </p:nvSpPr>
        <p:spPr>
          <a:xfrm>
            <a:off x="2438550" y="1811950"/>
            <a:ext cx="42669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2438550" y="2840054"/>
            <a:ext cx="4266900" cy="7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TITLE_1_1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6"/>
            <a:ext cx="9144000" cy="5143523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4"/>
          <p:cNvSpPr txBox="1"/>
          <p:nvPr>
            <p:ph idx="1" type="body"/>
          </p:nvPr>
        </p:nvSpPr>
        <p:spPr>
          <a:xfrm>
            <a:off x="2370425" y="1780800"/>
            <a:ext cx="4403100" cy="1944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rtl="0" algn="ctr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1pPr>
            <a:lvl2pPr indent="-368300" lvl="1" marL="914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2pPr>
            <a:lvl3pPr indent="-368300" lvl="2" marL="1371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3pPr>
            <a:lvl4pPr indent="-368300" lvl="3" marL="18288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4pPr>
            <a:lvl5pPr indent="-368300" lvl="4" marL="22860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5pPr>
            <a:lvl6pPr indent="-368300" lvl="5" marL="27432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6pPr>
            <a:lvl7pPr indent="-368300" lvl="6" marL="32004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7pPr>
            <a:lvl8pPr indent="-368300" lvl="7" marL="3657600" rtl="0" algn="ctr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8pPr>
            <a:lvl9pPr indent="-368300" lvl="8" marL="4114800" algn="ctr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2200"/>
              <a:buChar char="◦"/>
              <a:defRPr i="1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9" name="Google Shape;19;p4"/>
          <p:cNvSpPr txBox="1"/>
          <p:nvPr/>
        </p:nvSpPr>
        <p:spPr>
          <a:xfrm>
            <a:off x="3593400" y="1162369"/>
            <a:ext cx="1957200" cy="6537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nl" sz="7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b="1" sz="7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5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24" name="Google Shape;24;p5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68300" lvl="0" marL="45720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1 column + Image">
  <p:cSld name="TITLE_AND_BODY_1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Google Shape;27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6"/>
          <p:cNvSpPr txBox="1"/>
          <p:nvPr>
            <p:ph type="title"/>
          </p:nvPr>
        </p:nvSpPr>
        <p:spPr>
          <a:xfrm>
            <a:off x="699000" y="790150"/>
            <a:ext cx="3494700" cy="828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600"/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29" name="Google Shape;29;p6"/>
          <p:cNvSpPr txBox="1"/>
          <p:nvPr>
            <p:ph idx="1" type="body"/>
          </p:nvPr>
        </p:nvSpPr>
        <p:spPr>
          <a:xfrm>
            <a:off x="699000" y="1770225"/>
            <a:ext cx="3494700" cy="258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368300" lvl="0" marL="457200" rtl="0">
              <a:spcBef>
                <a:spcPts val="600"/>
              </a:spcBef>
              <a:spcAft>
                <a:spcPts val="0"/>
              </a:spcAft>
              <a:buSzPts val="2200"/>
              <a:buChar char="◦"/>
              <a:defRPr/>
            </a:lvl1pPr>
            <a:lvl2pPr indent="-368300" lvl="1" marL="914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2pPr>
            <a:lvl3pPr indent="-368300" lvl="2" marL="1371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3pPr>
            <a:lvl4pPr indent="-368300" lvl="3" marL="18288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4pPr>
            <a:lvl5pPr indent="-368300" lvl="4" marL="22860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5pPr>
            <a:lvl6pPr indent="-368300" lvl="5" marL="27432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6pPr>
            <a:lvl7pPr indent="-368300" lvl="6" marL="32004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7pPr>
            <a:lvl8pPr indent="-368300" lvl="7" marL="3657600" rtl="0">
              <a:spcBef>
                <a:spcPts val="1000"/>
              </a:spcBef>
              <a:spcAft>
                <a:spcPts val="0"/>
              </a:spcAft>
              <a:buSzPts val="2200"/>
              <a:buChar char="◦"/>
              <a:defRPr/>
            </a:lvl8pPr>
            <a:lvl9pPr indent="-368300" lvl="8" marL="4114800" rtl="0">
              <a:spcBef>
                <a:spcPts val="1000"/>
              </a:spcBef>
              <a:spcAft>
                <a:spcPts val="1000"/>
              </a:spcAft>
              <a:buSzPts val="2200"/>
              <a:buChar char="◦"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2 columns" type="twoColTx">
  <p:cSld name="TITLE_AND_TWO_COLUMNS">
    <p:bg>
      <p:bgPr>
        <a:gradFill>
          <a:gsLst>
            <a:gs pos="0">
              <a:srgbClr val="46E180"/>
            </a:gs>
            <a:gs pos="100000">
              <a:srgbClr val="B8DF32"/>
            </a:gs>
          </a:gsLst>
          <a:lin ang="5400700" scaled="0"/>
        </a:gra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" name="Google Shape;33;p7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844325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35" name="Google Shape;35;p7"/>
          <p:cNvSpPr txBox="1"/>
          <p:nvPr>
            <p:ph idx="2" type="body"/>
          </p:nvPr>
        </p:nvSpPr>
        <p:spPr>
          <a:xfrm>
            <a:off x="6436624" y="805325"/>
            <a:ext cx="2250300" cy="354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>
              <a:spcBef>
                <a:spcPts val="6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42900" lvl="1" marL="914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2pPr>
            <a:lvl3pPr indent="-342900" lvl="2" marL="1371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3pPr>
            <a:lvl4pPr indent="-342900" lvl="3" marL="18288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4pPr>
            <a:lvl5pPr indent="-342900" lvl="4" marL="22860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5pPr>
            <a:lvl6pPr indent="-342900" lvl="5" marL="27432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6pPr>
            <a:lvl7pPr indent="-342900" lvl="6" marL="32004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7pPr>
            <a:lvl8pPr indent="-342900" lvl="7" marL="3657600">
              <a:spcBef>
                <a:spcPts val="1000"/>
              </a:spcBef>
              <a:spcAft>
                <a:spcPts val="0"/>
              </a:spcAft>
              <a:buSzPts val="1800"/>
              <a:buChar char="◦"/>
              <a:defRPr sz="1800"/>
            </a:lvl8pPr>
            <a:lvl9pPr indent="-342900" lvl="8" marL="4114800">
              <a:spcBef>
                <a:spcPts val="1000"/>
              </a:spcBef>
              <a:spcAft>
                <a:spcPts val="1000"/>
              </a:spcAft>
              <a:buSzPts val="1800"/>
              <a:buChar char="◦"/>
              <a:defRPr sz="18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3 columns">
  <p:cSld name="TITLE_AND_TWO_COLUMNS_1">
    <p:bg>
      <p:bgPr>
        <a:gradFill>
          <a:gsLst>
            <a:gs pos="0">
              <a:srgbClr val="E61E7F"/>
            </a:gs>
            <a:gs pos="100000">
              <a:srgbClr val="FF9900"/>
            </a:gs>
          </a:gsLst>
          <a:lin ang="5400700" scaled="0"/>
        </a:gra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Google Shape;3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8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0" name="Google Shape;40;p8"/>
          <p:cNvSpPr txBox="1"/>
          <p:nvPr>
            <p:ph idx="1" type="body"/>
          </p:nvPr>
        </p:nvSpPr>
        <p:spPr>
          <a:xfrm>
            <a:off x="3844325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1" name="Google Shape;41;p8"/>
          <p:cNvSpPr txBox="1"/>
          <p:nvPr>
            <p:ph idx="2" type="body"/>
          </p:nvPr>
        </p:nvSpPr>
        <p:spPr>
          <a:xfrm>
            <a:off x="5524777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2" name="Google Shape;42;p8"/>
          <p:cNvSpPr txBox="1"/>
          <p:nvPr>
            <p:ph idx="3" type="body"/>
          </p:nvPr>
        </p:nvSpPr>
        <p:spPr>
          <a:xfrm>
            <a:off x="7205229" y="797725"/>
            <a:ext cx="1481700" cy="3540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317500" lvl="0" marL="457200" rtl="0">
              <a:spcBef>
                <a:spcPts val="600"/>
              </a:spcBef>
              <a:spcAft>
                <a:spcPts val="0"/>
              </a:spcAft>
              <a:buSzPts val="1400"/>
              <a:buChar char="◦"/>
              <a:defRPr sz="1400"/>
            </a:lvl1pPr>
            <a:lvl2pPr indent="-317500" lvl="1" marL="914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2pPr>
            <a:lvl3pPr indent="-317500" lvl="2" marL="1371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rtl="0">
              <a:spcBef>
                <a:spcPts val="10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rtl="0">
              <a:spcBef>
                <a:spcPts val="1000"/>
              </a:spcBef>
              <a:spcAft>
                <a:spcPts val="100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gradFill>
          <a:gsLst>
            <a:gs pos="0">
              <a:srgbClr val="FF8700"/>
            </a:gs>
            <a:gs pos="100000">
              <a:srgbClr val="FFD900"/>
            </a:gs>
          </a:gsLst>
          <a:lin ang="5400700" scaled="0"/>
        </a:gra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Google Shape;4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" name="Google Shape;46;p9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gradFill>
          <a:gsLst>
            <a:gs pos="0">
              <a:srgbClr val="8790B9"/>
            </a:gs>
            <a:gs pos="100000">
              <a:srgbClr val="D4ECFF"/>
            </a:gs>
          </a:gsLst>
          <a:lin ang="5400700" scaled="0"/>
        </a:gra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Google Shape;49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457200" y="534577"/>
            <a:ext cx="82296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indent="-228600" lvl="0" marL="457200" algn="ctr">
              <a:spcBef>
                <a:spcPts val="360"/>
              </a:spcBef>
              <a:spcAft>
                <a:spcPts val="100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1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">
    <p:bg>
      <p:bgPr>
        <a:gradFill>
          <a:gsLst>
            <a:gs pos="0">
              <a:srgbClr val="3C78D8"/>
            </a:gs>
            <a:gs pos="100000">
              <a:srgbClr val="00FFFF"/>
            </a:gs>
          </a:gsLst>
          <a:lin ang="5400012" scaled="0"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699000" y="911700"/>
            <a:ext cx="2020800" cy="3327600"/>
          </a:xfrm>
          <a:prstGeom prst="rect">
            <a:avLst/>
          </a:prstGeom>
          <a:noFill/>
          <a:ln>
            <a:noFill/>
          </a:ln>
          <a:effectLst>
            <a:outerShdw blurRad="42863" rotWithShape="0" algn="bl" dir="5400000" dist="9525">
              <a:srgbClr val="000000">
                <a:alpha val="20000"/>
              </a:srgbClr>
            </a:outerShdw>
          </a:effectLst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Font typeface="Montserrat ExtraBold"/>
              <a:buNone/>
              <a:defRPr sz="2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844325" y="805325"/>
            <a:ext cx="4842600" cy="354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68300" lvl="0" marL="45720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indent="-368300" lvl="1" marL="914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indent="-368300" lvl="2" marL="1371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indent="-368300" lvl="3" marL="18288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indent="-368300" lvl="4" marL="22860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indent="-368300" lvl="5" marL="27432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indent="-368300" lvl="6" marL="32004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indent="-368300" lvl="7" marL="365760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indent="-368300" lvl="8" marL="411480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rgbClr val="B7B7B7"/>
              </a:buClr>
              <a:buSzPts val="2200"/>
              <a:buFont typeface="Montserrat Light"/>
              <a:buChar char="◦"/>
              <a:defRPr sz="2200">
                <a:solidFill>
                  <a:srgbClr val="666666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1pPr>
            <a:lvl2pPr lvl="1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lvl="2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lvl="3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lvl="4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lvl="5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6pPr>
            <a:lvl7pPr lvl="6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7pPr>
            <a:lvl8pPr lvl="7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8pPr>
            <a:lvl9pPr lvl="8" algn="r">
              <a:buNone/>
              <a:defRPr sz="1200">
                <a:solidFill>
                  <a:srgbClr val="B7B7B7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n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6.png"/><Relationship Id="rId6" Type="http://schemas.openxmlformats.org/officeDocument/2006/relationships/image" Target="../media/image14.png"/><Relationship Id="rId7" Type="http://schemas.openxmlformats.org/officeDocument/2006/relationships/image" Target="../media/image17.png"/><Relationship Id="rId8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ctrTitle"/>
          </p:nvPr>
        </p:nvSpPr>
        <p:spPr>
          <a:xfrm>
            <a:off x="2438550" y="1659550"/>
            <a:ext cx="42669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Frightened Flowers</a:t>
            </a:r>
            <a:endParaRPr/>
          </a:p>
        </p:txBody>
      </p:sp>
      <p:sp>
        <p:nvSpPr>
          <p:cNvPr id="75" name="Google Shape;75;p14"/>
          <p:cNvSpPr txBox="1"/>
          <p:nvPr>
            <p:ph idx="1" type="subTitle"/>
          </p:nvPr>
        </p:nvSpPr>
        <p:spPr>
          <a:xfrm>
            <a:off x="2468850" y="3069404"/>
            <a:ext cx="4266900" cy="78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000"/>
              </a:spcAft>
              <a:buNone/>
            </a:pPr>
            <a:r>
              <a:rPr lang="nl" sz="1400"/>
              <a:t>Door: </a:t>
            </a:r>
            <a:r>
              <a:rPr lang="nl" sz="1400">
                <a:solidFill>
                  <a:schemeClr val="lt1"/>
                </a:solidFill>
              </a:rPr>
              <a:t>Davey, </a:t>
            </a:r>
            <a:r>
              <a:rPr lang="nl" sz="1400"/>
              <a:t>Geert, Vincent &amp; Yevheniia 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3"/>
          <p:cNvSpPr txBox="1"/>
          <p:nvPr>
            <p:ph type="ctrTitle"/>
          </p:nvPr>
        </p:nvSpPr>
        <p:spPr>
          <a:xfrm>
            <a:off x="2362350" y="1964350"/>
            <a:ext cx="4266900" cy="1159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Bedankt voor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uw aandacht!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4"/>
          <p:cNvSpPr txBox="1"/>
          <p:nvPr>
            <p:ph type="title"/>
          </p:nvPr>
        </p:nvSpPr>
        <p:spPr>
          <a:xfrm>
            <a:off x="699000" y="810000"/>
            <a:ext cx="3494700" cy="8082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 sz="3000">
                <a:solidFill>
                  <a:schemeClr val="accent1"/>
                </a:solidFill>
              </a:rPr>
              <a:t>Thema</a:t>
            </a:r>
            <a:r>
              <a:rPr lang="nl" sz="3000">
                <a:solidFill>
                  <a:schemeClr val="accent1"/>
                </a:solidFill>
              </a:rPr>
              <a:t> &amp; Hoofdvraag</a:t>
            </a:r>
            <a:endParaRPr sz="3000">
              <a:solidFill>
                <a:schemeClr val="accent1"/>
              </a:solidFill>
            </a:endParaRPr>
          </a:p>
        </p:txBody>
      </p:sp>
      <p:sp>
        <p:nvSpPr>
          <p:cNvPr id="151" name="Google Shape;151;p24"/>
          <p:cNvSpPr txBox="1"/>
          <p:nvPr>
            <p:ph idx="1" type="body"/>
          </p:nvPr>
        </p:nvSpPr>
        <p:spPr>
          <a:xfrm>
            <a:off x="699000" y="1770225"/>
            <a:ext cx="3494700" cy="258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b="1" lang="nl">
                <a:latin typeface="Montserrat"/>
                <a:ea typeface="Montserrat"/>
                <a:cs typeface="Montserrat"/>
                <a:sym typeface="Montserrat"/>
              </a:rPr>
              <a:t>Laat de bloemen met rust!!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2" name="Google Shape;152;p24"/>
          <p:cNvPicPr preferRelativeResize="0"/>
          <p:nvPr/>
        </p:nvPicPr>
        <p:blipFill rotWithShape="1">
          <a:blip r:embed="rId3">
            <a:alphaModFix/>
          </a:blip>
          <a:srcRect b="2315" l="0" r="0" t="0"/>
          <a:stretch/>
        </p:blipFill>
        <p:spPr>
          <a:xfrm>
            <a:off x="5304350" y="1214475"/>
            <a:ext cx="3097950" cy="3026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2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57200" y="915577"/>
            <a:ext cx="82296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1000"/>
              </a:spcAft>
              <a:buNone/>
            </a:pPr>
            <a:r>
              <a:rPr b="1" lang="nl" sz="3000">
                <a:latin typeface="Montserrat"/>
                <a:ea typeface="Montserrat"/>
                <a:cs typeface="Montserrat"/>
                <a:sym typeface="Montserrat"/>
              </a:rPr>
              <a:t>Het Team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0950" y="2004725"/>
            <a:ext cx="1924975" cy="192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47025" y="2004725"/>
            <a:ext cx="1924975" cy="192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 rotWithShape="1">
          <a:blip r:embed="rId5">
            <a:alphaModFix/>
          </a:blip>
          <a:srcRect b="0" l="28618" r="4949" t="0"/>
          <a:stretch/>
        </p:blipFill>
        <p:spPr>
          <a:xfrm>
            <a:off x="4572000" y="2004725"/>
            <a:ext cx="1918949" cy="1924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2050" y="2004725"/>
            <a:ext cx="1924975" cy="192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idx="1" type="body"/>
          </p:nvPr>
        </p:nvSpPr>
        <p:spPr>
          <a:xfrm>
            <a:off x="457200" y="915577"/>
            <a:ext cx="8229600" cy="393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1000"/>
              </a:spcAft>
              <a:buNone/>
            </a:pPr>
            <a:r>
              <a:rPr b="1" lang="nl" sz="3000">
                <a:latin typeface="Montserrat"/>
                <a:ea typeface="Montserrat"/>
                <a:cs typeface="Montserrat"/>
                <a:sym typeface="Montserrat"/>
              </a:rPr>
              <a:t>Inhoudsopgave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0" name="Google Shape;90;p16"/>
          <p:cNvSpPr txBox="1"/>
          <p:nvPr>
            <p:ph idx="4294967295" type="title"/>
          </p:nvPr>
        </p:nvSpPr>
        <p:spPr>
          <a:xfrm>
            <a:off x="914400" y="1709725"/>
            <a:ext cx="4549500" cy="2186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nl" sz="2400">
                <a:latin typeface="Montserrat"/>
                <a:ea typeface="Montserrat"/>
                <a:cs typeface="Montserrat"/>
                <a:sym typeface="Montserrat"/>
              </a:rPr>
              <a:t>Concept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nl" sz="2400">
                <a:latin typeface="Montserrat"/>
                <a:ea typeface="Montserrat"/>
                <a:cs typeface="Montserrat"/>
                <a:sym typeface="Montserrat"/>
              </a:rPr>
              <a:t>Installatie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nl" sz="2400">
                <a:latin typeface="Montserrat"/>
                <a:ea typeface="Montserrat"/>
                <a:cs typeface="Montserrat"/>
                <a:sym typeface="Montserrat"/>
              </a:rPr>
              <a:t>Interactie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nl" sz="2400">
                <a:latin typeface="Montserrat"/>
                <a:ea typeface="Montserrat"/>
                <a:cs typeface="Montserrat"/>
                <a:sym typeface="Montserrat"/>
              </a:rPr>
              <a:t>Ruw kostenplaatje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1" name="Google Shape;91;p16"/>
          <p:cNvPicPr preferRelativeResize="0"/>
          <p:nvPr/>
        </p:nvPicPr>
        <p:blipFill rotWithShape="1">
          <a:blip r:embed="rId3">
            <a:alphaModFix/>
          </a:blip>
          <a:srcRect b="2315" l="0" r="0" t="0"/>
          <a:stretch/>
        </p:blipFill>
        <p:spPr>
          <a:xfrm>
            <a:off x="5304350" y="1214475"/>
            <a:ext cx="3097950" cy="30261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725" y="2410259"/>
            <a:ext cx="830450" cy="922716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35075" y="2261051"/>
            <a:ext cx="830448" cy="1263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78300" y="2090275"/>
            <a:ext cx="983701" cy="135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0900" y="2373209"/>
            <a:ext cx="830450" cy="922716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 txBox="1"/>
          <p:nvPr>
            <p:ph idx="4294967295" type="title"/>
          </p:nvPr>
        </p:nvSpPr>
        <p:spPr>
          <a:xfrm>
            <a:off x="0" y="457200"/>
            <a:ext cx="9144000" cy="9117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Concept: </a:t>
            </a:r>
            <a:r>
              <a:rPr lang="nl"/>
              <a:t>Frightened Flowers</a:t>
            </a:r>
            <a:endParaRPr/>
          </a:p>
        </p:txBody>
      </p:sp>
      <p:pic>
        <p:nvPicPr>
          <p:cNvPr id="101" name="Google Shape;101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567475" y="2279400"/>
            <a:ext cx="768328" cy="116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001100" y="2184860"/>
            <a:ext cx="932925" cy="116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07300" y="2090275"/>
            <a:ext cx="983701" cy="1358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10900" y="2184860"/>
            <a:ext cx="932925" cy="1169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7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21875" y="1300450"/>
            <a:ext cx="2275526" cy="277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 txBox="1"/>
          <p:nvPr>
            <p:ph idx="1" type="body"/>
          </p:nvPr>
        </p:nvSpPr>
        <p:spPr>
          <a:xfrm>
            <a:off x="457200" y="921200"/>
            <a:ext cx="8229600" cy="4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360"/>
              </a:spcBef>
              <a:spcAft>
                <a:spcPts val="1000"/>
              </a:spcAft>
              <a:buNone/>
            </a:pPr>
            <a:r>
              <a:rPr b="1" lang="nl" sz="3000">
                <a:latin typeface="Montserrat"/>
                <a:ea typeface="Montserrat"/>
                <a:cs typeface="Montserrat"/>
                <a:sym typeface="Montserrat"/>
              </a:rPr>
              <a:t>Installatie</a:t>
            </a:r>
            <a:endParaRPr b="1"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6925" y="1385300"/>
            <a:ext cx="6139378" cy="3453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idx="4294967295" type="body"/>
          </p:nvPr>
        </p:nvSpPr>
        <p:spPr>
          <a:xfrm>
            <a:off x="457200" y="921200"/>
            <a:ext cx="8229600" cy="4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1000"/>
              </a:spcAft>
              <a:buNone/>
            </a:pPr>
            <a:r>
              <a:rPr b="1" lang="nl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Interactie </a:t>
            </a:r>
            <a:endParaRPr b="1"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7" name="Google Shape;117;p19"/>
          <p:cNvSpPr txBox="1"/>
          <p:nvPr>
            <p:ph idx="4294967295" type="body"/>
          </p:nvPr>
        </p:nvSpPr>
        <p:spPr>
          <a:xfrm>
            <a:off x="1652350" y="3685150"/>
            <a:ext cx="1165200" cy="4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b="1" lang="nl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Publiek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8" name="Google Shape;118;p19"/>
          <p:cNvSpPr txBox="1"/>
          <p:nvPr>
            <p:ph idx="4294967295" type="body"/>
          </p:nvPr>
        </p:nvSpPr>
        <p:spPr>
          <a:xfrm>
            <a:off x="5572250" y="3648325"/>
            <a:ext cx="1446300" cy="4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b="1" lang="nl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Installatie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9" name="Google Shape;11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1125" y="2150800"/>
            <a:ext cx="1737551" cy="1737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5150" y="1385300"/>
            <a:ext cx="3340507" cy="1879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0"/>
          <p:cNvSpPr txBox="1"/>
          <p:nvPr>
            <p:ph idx="4294967295" type="body"/>
          </p:nvPr>
        </p:nvSpPr>
        <p:spPr>
          <a:xfrm>
            <a:off x="457200" y="921200"/>
            <a:ext cx="8229600" cy="4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1000"/>
              </a:spcAft>
              <a:buNone/>
            </a:pPr>
            <a:r>
              <a:rPr b="1" lang="nl" sz="3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Interactie </a:t>
            </a:r>
            <a:endParaRPr b="1" sz="3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6" name="Google Shape;126;p20"/>
          <p:cNvSpPr txBox="1"/>
          <p:nvPr>
            <p:ph idx="4294967295" type="body"/>
          </p:nvPr>
        </p:nvSpPr>
        <p:spPr>
          <a:xfrm>
            <a:off x="1652350" y="3685150"/>
            <a:ext cx="1165200" cy="4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b="1" lang="nl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Publiek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7" name="Google Shape;127;p20"/>
          <p:cNvSpPr txBox="1"/>
          <p:nvPr>
            <p:ph idx="4294967295" type="body"/>
          </p:nvPr>
        </p:nvSpPr>
        <p:spPr>
          <a:xfrm>
            <a:off x="5572250" y="3648325"/>
            <a:ext cx="1446300" cy="4641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1000"/>
              </a:spcAft>
              <a:buNone/>
            </a:pPr>
            <a:r>
              <a:rPr b="1" lang="nl" sz="1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Installatie</a:t>
            </a:r>
            <a:endParaRPr b="1" sz="18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8" name="Google Shape;1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49675" y="2150800"/>
            <a:ext cx="1737551" cy="1737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25150" y="1385285"/>
            <a:ext cx="3340502" cy="18790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1132350" y="907950"/>
            <a:ext cx="2020800" cy="332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Kosten</a:t>
            </a:r>
            <a:endParaRPr/>
          </a:p>
        </p:txBody>
      </p:sp>
      <p:graphicFrame>
        <p:nvGraphicFramePr>
          <p:cNvPr id="135" name="Google Shape;135;p21"/>
          <p:cNvGraphicFramePr/>
          <p:nvPr/>
        </p:nvGraphicFramePr>
        <p:xfrm>
          <a:off x="4500000" y="32783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{CDB3DE8E-3ED2-44C6-AB1D-23C80E409388}</a:tableStyleId>
              </a:tblPr>
              <a:tblGrid>
                <a:gridCol w="1058725"/>
                <a:gridCol w="1545175"/>
                <a:gridCol w="953800"/>
              </a:tblGrid>
              <a:tr h="188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>
                          <a:solidFill>
                            <a:srgbClr val="FFFFFF"/>
                          </a:solidFill>
                        </a:rPr>
                        <a:t>benodigdheden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>
                          <a:solidFill>
                            <a:srgbClr val="FFFFFF"/>
                          </a:solidFill>
                        </a:rPr>
                        <a:t>prijs per unit in euro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>
                          <a:solidFill>
                            <a:srgbClr val="FFFFFF"/>
                          </a:solidFill>
                        </a:rPr>
                        <a:t>aantal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</a:tr>
              <a:tr h="188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Steppenmotor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€8.00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20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Bloempot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€0.69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20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Nep bloemen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€2.50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100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3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Stappenmotor driver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€5.00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20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>
                          <a:solidFill>
                            <a:srgbClr val="FFFFFF"/>
                          </a:solidFill>
                        </a:rPr>
                        <a:t>totaal per bloem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€26.19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20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6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totaal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~550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6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775">
                <a:tc gridSpan="3"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>
                          <a:solidFill>
                            <a:srgbClr val="FFFFFF"/>
                          </a:solidFill>
                        </a:rPr>
                        <a:t>Extra benodigdheden</a:t>
                      </a:r>
                      <a:endParaRPr sz="1000">
                        <a:solidFill>
                          <a:srgbClr val="FFFFFF"/>
                        </a:solidFill>
                      </a:endParaRPr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 hMerge="1"/>
                <a:tc hMerge="1"/>
              </a:tr>
              <a:tr h="226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truss huur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€350.00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32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trusts voor hoogte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DELTA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-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potgrond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€2.00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3 kilo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staaldraad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€9.99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20 M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87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LED strips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€92.00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10 M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LED voedingen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€40.00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subtotaal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~500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65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totaal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nl" sz="1000"/>
                        <a:t>~1050</a:t>
                      </a:r>
                      <a:endParaRPr sz="1000"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E1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6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6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19050" marB="19050" marR="28575" marL="28575" anchor="b">
                    <a:lnL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2"/>
          <p:cNvSpPr txBox="1"/>
          <p:nvPr>
            <p:ph type="ctrTitle"/>
          </p:nvPr>
        </p:nvSpPr>
        <p:spPr>
          <a:xfrm>
            <a:off x="2908375" y="1922575"/>
            <a:ext cx="3777600" cy="148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nl"/>
              <a:t>Vragen of opmerkingen</a:t>
            </a:r>
            <a:r>
              <a:rPr lang="nl"/>
              <a:t>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Julie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